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599" autoAdjust="0"/>
  </p:normalViewPr>
  <p:slideViewPr>
    <p:cSldViewPr>
      <p:cViewPr>
        <p:scale>
          <a:sx n="83" d="100"/>
          <a:sy n="83" d="100"/>
        </p:scale>
        <p:origin x="-11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57ECA-D4EE-4E36-B6D9-336361F1A015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B1B3-634F-42CA-844B-B632ED3645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9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B1B3-634F-42CA-844B-B632ED3645C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35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6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4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8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33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82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43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00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97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92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9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B319-A540-4B38-8C70-DDF8B959D7AE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B848-427A-4EDE-85AE-27CC2E5AC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0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8136904" cy="194421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PROYECTOS : IES CARMEN BURGOS DE SEGUÍ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</a:rPr>
              <a:t>ERASMUS + </a:t>
            </a:r>
            <a:r>
              <a:rPr lang="es-ES" b="1" dirty="0">
                <a:solidFill>
                  <a:schemeClr val="tx1"/>
                </a:solidFill>
              </a:rPr>
              <a:t>d</a:t>
            </a:r>
            <a:r>
              <a:rPr lang="es-ES" b="1" dirty="0" smtClean="0">
                <a:solidFill>
                  <a:schemeClr val="tx1"/>
                </a:solidFill>
              </a:rPr>
              <a:t>e Inglés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tx1"/>
                </a:solidFill>
              </a:rPr>
              <a:t>ERASMUS + de Francés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00"/>
            <a:ext cx="6350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b="1" dirty="0" smtClean="0"/>
              <a:t>Duración</a:t>
            </a:r>
            <a:r>
              <a:rPr lang="es-ES" dirty="0" smtClean="0"/>
              <a:t>. 2 cursos: 2018/2019 y 2019 /2020</a:t>
            </a:r>
          </a:p>
          <a:p>
            <a:r>
              <a:rPr lang="es-ES" b="1" dirty="0" smtClean="0"/>
              <a:t>Metodología</a:t>
            </a:r>
            <a:r>
              <a:rPr lang="es-ES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 smtClean="0"/>
              <a:t>Actividades en clase a lo largo de estos dos años.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 smtClean="0"/>
              <a:t>Actividades interdisciplinares con la participación de los diferentes departamentos del centro (sociales, plástica, biología, música, tecnología….).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 smtClean="0"/>
              <a:t>Realización de carteles, revistas, video, blogs…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 smtClean="0"/>
              <a:t>Cada país elaborará una  temática en cada movilidad; en España será la gastronomía</a:t>
            </a:r>
          </a:p>
          <a:p>
            <a:r>
              <a:rPr lang="es-ES" b="1" dirty="0" smtClean="0"/>
              <a:t>Alumnado</a:t>
            </a:r>
            <a:r>
              <a:rPr lang="es-ES" dirty="0" smtClean="0"/>
              <a:t>: 2º ESO de francés</a:t>
            </a:r>
          </a:p>
          <a:p>
            <a:r>
              <a:rPr lang="es-ES" b="1" dirty="0" smtClean="0"/>
              <a:t>Movilidades</a:t>
            </a:r>
            <a:r>
              <a:rPr lang="es-ES" dirty="0" smtClean="0"/>
              <a:t>: 7 días en cada país</a:t>
            </a:r>
            <a:r>
              <a:rPr lang="es-ES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48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09531"/>
          </a:xfrm>
        </p:spPr>
        <p:txBody>
          <a:bodyPr/>
          <a:lstStyle/>
          <a:p>
            <a:pPr algn="just"/>
            <a:r>
              <a:rPr lang="es-ES" b="1" dirty="0" smtClean="0"/>
              <a:t>Países</a:t>
            </a:r>
            <a:r>
              <a:rPr lang="es-ES" dirty="0" smtClean="0"/>
              <a:t>: Grecia (coordinador) , Italia, Polonia, Portugal y Rumanía.</a:t>
            </a:r>
          </a:p>
          <a:p>
            <a:pPr algn="just"/>
            <a:r>
              <a:rPr lang="es-ES" dirty="0" smtClean="0"/>
              <a:t>Número de alumnos : </a:t>
            </a:r>
            <a:r>
              <a:rPr lang="es-ES" b="1" dirty="0" smtClean="0"/>
              <a:t>6 alumnos </a:t>
            </a:r>
            <a:r>
              <a:rPr lang="es-ES" dirty="0" smtClean="0"/>
              <a:t>en cada movilidad.</a:t>
            </a:r>
          </a:p>
          <a:p>
            <a:pPr algn="just"/>
            <a:r>
              <a:rPr lang="es-ES" b="1" dirty="0" smtClean="0"/>
              <a:t>Selección de alumnado</a:t>
            </a:r>
            <a:r>
              <a:rPr lang="es-ES" dirty="0" smtClean="0"/>
              <a:t>: departamento de francés a través de un trabajo sobre el patrimonio y con la participación de sus profesores actuales y de otros años.</a:t>
            </a:r>
          </a:p>
          <a:p>
            <a:pPr algn="just"/>
            <a:r>
              <a:rPr lang="es-ES" dirty="0" smtClean="0"/>
              <a:t>Condición indispensable: </a:t>
            </a:r>
            <a:r>
              <a:rPr lang="es-ES" b="1" dirty="0" smtClean="0"/>
              <a:t>no tener partes</a:t>
            </a:r>
            <a:r>
              <a:rPr lang="es-ES" dirty="0" smtClean="0"/>
              <a:t> de disciplina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16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MOVILIDADES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GRECIA: 27 de octubre al 3 de noviembre.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4896544" cy="43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es-ES" b="1" dirty="0" smtClean="0"/>
              <a:t>PORTUGAL</a:t>
            </a:r>
            <a:r>
              <a:rPr lang="es-ES" dirty="0" smtClean="0"/>
              <a:t>. Abril 2019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900704" cy="47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/>
          <a:lstStyle/>
          <a:p>
            <a:r>
              <a:rPr lang="es-ES" b="1" dirty="0" smtClean="0"/>
              <a:t>POLONIA</a:t>
            </a:r>
            <a:r>
              <a:rPr lang="es-ES" dirty="0" smtClean="0"/>
              <a:t>: Junio 2019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19589"/>
            <a:ext cx="5472608" cy="48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s-ES" b="1" dirty="0" smtClean="0"/>
              <a:t>ITALIA.</a:t>
            </a:r>
            <a:r>
              <a:rPr lang="es-ES" dirty="0" smtClean="0"/>
              <a:t> Octubre 2019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911829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ESPAÑA</a:t>
            </a:r>
            <a:r>
              <a:rPr lang="es-ES" dirty="0" smtClean="0"/>
              <a:t>: Abril 2020</a:t>
            </a:r>
          </a:p>
          <a:p>
            <a:endParaRPr lang="es-ES" dirty="0" smtClean="0"/>
          </a:p>
          <a:p>
            <a:r>
              <a:rPr lang="es-ES" dirty="0" smtClean="0"/>
              <a:t>Los alumnos extranjeros estarán alojados en casa de familias españolas. </a:t>
            </a:r>
          </a:p>
          <a:p>
            <a:r>
              <a:rPr lang="es-ES" dirty="0" smtClean="0"/>
              <a:t>6 alumnos de cada país (Grecia, Italia, Polonia, Portugal y Rumanía); en total 30 alumnos.</a:t>
            </a:r>
          </a:p>
          <a:p>
            <a:r>
              <a:rPr lang="es-ES" dirty="0" smtClean="0"/>
              <a:t>Compromiso de las familias de los alumnos que han viajado previamente de alojar a un alumno extranjero</a:t>
            </a:r>
          </a:p>
          <a:p>
            <a:r>
              <a:rPr lang="es-ES" dirty="0" smtClean="0"/>
              <a:t>Clases normales por la mañana y excursiones por las tardes.</a:t>
            </a:r>
          </a:p>
          <a:p>
            <a:r>
              <a:rPr lang="es-ES" dirty="0" smtClean="0"/>
              <a:t>Fin de semana con la familia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2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s-ES" b="1" dirty="0" smtClean="0"/>
              <a:t>RUMANÍA. </a:t>
            </a:r>
            <a:r>
              <a:rPr lang="es-ES" dirty="0" smtClean="0"/>
              <a:t>Junio 2020</a:t>
            </a:r>
          </a:p>
          <a:p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92" y="1306538"/>
            <a:ext cx="6382344" cy="47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ERASMUS + de Inglés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b="1" dirty="0" smtClean="0"/>
              <a:t>Tema</a:t>
            </a:r>
            <a:r>
              <a:rPr lang="es-ES" dirty="0" smtClean="0"/>
              <a:t>: “Metodología de la enseñanza de lenguas extranjeras”</a:t>
            </a:r>
          </a:p>
          <a:p>
            <a:pPr algn="just"/>
            <a:r>
              <a:rPr lang="es-ES" b="1" dirty="0" smtClean="0"/>
              <a:t>Duración</a:t>
            </a:r>
            <a:r>
              <a:rPr lang="es-ES" dirty="0" smtClean="0"/>
              <a:t> : 2 cursos: 2018/2019 y 2019 /2020</a:t>
            </a:r>
          </a:p>
          <a:p>
            <a:pPr algn="just"/>
            <a:r>
              <a:rPr lang="es-ES" b="1" dirty="0" smtClean="0"/>
              <a:t>Metodología</a:t>
            </a:r>
            <a:r>
              <a:rPr lang="es-ES" dirty="0" smtClean="0"/>
              <a:t>: Los alumnos participarán de manera activa en las clases de idiomas, analizando las distintas metodologías utilizadas para luego elaborar una presentación que expondrán en sus respectivas clases.</a:t>
            </a:r>
          </a:p>
          <a:p>
            <a:pPr algn="just"/>
            <a:r>
              <a:rPr lang="es-ES" dirty="0" smtClean="0"/>
              <a:t>Alumnado: </a:t>
            </a:r>
            <a:r>
              <a:rPr lang="es-ES" b="1" dirty="0" smtClean="0"/>
              <a:t>3º ESO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08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09531"/>
          </a:xfrm>
        </p:spPr>
        <p:txBody>
          <a:bodyPr/>
          <a:lstStyle/>
          <a:p>
            <a:r>
              <a:rPr lang="es-ES" b="1" dirty="0" smtClean="0"/>
              <a:t>Países</a:t>
            </a:r>
            <a:r>
              <a:rPr lang="es-ES" dirty="0" smtClean="0"/>
              <a:t>: Noruega (coordinador) , Dinamarca, Croacia y Chipre.</a:t>
            </a:r>
          </a:p>
          <a:p>
            <a:r>
              <a:rPr lang="es-ES" dirty="0" smtClean="0"/>
              <a:t>Número de alumnos : </a:t>
            </a:r>
            <a:r>
              <a:rPr lang="es-ES" b="1" dirty="0" smtClean="0"/>
              <a:t>6 alumnos </a:t>
            </a:r>
            <a:r>
              <a:rPr lang="es-ES" dirty="0" smtClean="0"/>
              <a:t>en cada movilidad.</a:t>
            </a:r>
          </a:p>
          <a:p>
            <a:r>
              <a:rPr lang="es-ES" b="1" dirty="0" smtClean="0"/>
              <a:t>Selección de alumnado</a:t>
            </a:r>
            <a:r>
              <a:rPr lang="es-ES" dirty="0" smtClean="0"/>
              <a:t>: departamento de inglés a través de una prueba objetiva y con la participación de sus profesores actuales y de otros años.</a:t>
            </a:r>
          </a:p>
          <a:p>
            <a:r>
              <a:rPr lang="es-ES" dirty="0" smtClean="0"/>
              <a:t>Condición indispensable: </a:t>
            </a:r>
            <a:r>
              <a:rPr lang="es-ES" b="1" dirty="0" smtClean="0"/>
              <a:t>no tener partes</a:t>
            </a:r>
            <a:r>
              <a:rPr lang="es-ES" dirty="0" smtClean="0"/>
              <a:t> de disciplina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7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MOVILIDADES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DINAMARCA</a:t>
            </a:r>
            <a:r>
              <a:rPr lang="es-ES" dirty="0" smtClean="0"/>
              <a:t>: 5 al 11 de noviembre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44" y="2348880"/>
            <a:ext cx="5544616" cy="40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s-ES" b="1" dirty="0" smtClean="0"/>
              <a:t>CHIPRE</a:t>
            </a:r>
            <a:r>
              <a:rPr lang="es-ES" dirty="0" smtClean="0"/>
              <a:t>: febrero (Fechas por determinar)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4" y="1124744"/>
            <a:ext cx="7707275" cy="49563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22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ESPAÑA</a:t>
            </a:r>
            <a:r>
              <a:rPr lang="es-ES" dirty="0" smtClean="0"/>
              <a:t>: Abril/ mayo (aún por determinar)</a:t>
            </a:r>
          </a:p>
          <a:p>
            <a:endParaRPr lang="es-ES" dirty="0"/>
          </a:p>
          <a:p>
            <a:r>
              <a:rPr lang="es-ES" dirty="0" smtClean="0"/>
              <a:t>Los alumnos extranjeros estarán alojados en casa de familias españolas. </a:t>
            </a:r>
          </a:p>
          <a:p>
            <a:r>
              <a:rPr lang="es-ES" dirty="0" smtClean="0"/>
              <a:t>6 alumnos de cada país (Dinamarca, Noruega, Croacia y Chipre); en total 24 alumnos.</a:t>
            </a:r>
          </a:p>
          <a:p>
            <a:r>
              <a:rPr lang="es-ES" dirty="0" smtClean="0"/>
              <a:t>Compromiso de las familias de los alumnos que han viajado a Dinamarca y Chipre de alojar a un alumno extranjero</a:t>
            </a:r>
          </a:p>
          <a:p>
            <a:r>
              <a:rPr lang="es-ES" dirty="0" smtClean="0"/>
              <a:t>Clases normales por la mañana y excursiones por las tardes.</a:t>
            </a:r>
          </a:p>
          <a:p>
            <a:r>
              <a:rPr lang="es-ES" dirty="0" smtClean="0"/>
              <a:t>Fin de semana con la familia</a:t>
            </a:r>
          </a:p>
        </p:txBody>
      </p:sp>
    </p:spTree>
    <p:extLst>
      <p:ext uri="{BB962C8B-B14F-4D97-AF65-F5344CB8AC3E}">
        <p14:creationId xmlns:p14="http://schemas.microsoft.com/office/powerpoint/2010/main" val="28322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s-ES" b="1" dirty="0" smtClean="0"/>
              <a:t>CROACIA</a:t>
            </a:r>
            <a:r>
              <a:rPr lang="es-ES" dirty="0" smtClean="0"/>
              <a:t>. 1º trimestre 2019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799"/>
            <a:ext cx="8067734" cy="44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s-ES" dirty="0" smtClean="0"/>
              <a:t>NORUEGA. 2º TRIMESTRE 2020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98857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Erasmus + de Francés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Tema</a:t>
            </a:r>
            <a:r>
              <a:rPr lang="es-ES" dirty="0" smtClean="0"/>
              <a:t> : “Diálogos con el Patrimonio”</a:t>
            </a:r>
          </a:p>
          <a:p>
            <a:r>
              <a:rPr lang="es-ES" b="1" dirty="0" smtClean="0"/>
              <a:t>Objetivos</a:t>
            </a:r>
            <a:r>
              <a:rPr lang="es-E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smtClean="0"/>
              <a:t>Acerca el patrimonio a la ciudadanía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smtClean="0"/>
              <a:t>Fomentar el intercambio y la valoración del patrimonio cultural de Europa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Sensibilizar acerca de la historia y los valores comunes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Reforzar un sentimiento de pertenencia a un espacio común europeo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Visibilizar la importancia del patrimonio cultural europeo y su papel fundamental en la historia e identidad de los países de Europa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551</Words>
  <Application>Microsoft Office PowerPoint</Application>
  <PresentationFormat>Presentación en pantalla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ERASMUS + de Inglés</vt:lpstr>
      <vt:lpstr>Presentación de PowerPoint</vt:lpstr>
      <vt:lpstr>MOVILIDADES</vt:lpstr>
      <vt:lpstr>Presentación de PowerPoint</vt:lpstr>
      <vt:lpstr>Presentación de PowerPoint</vt:lpstr>
      <vt:lpstr>Presentación de PowerPoint</vt:lpstr>
      <vt:lpstr>Presentación de PowerPoint</vt:lpstr>
      <vt:lpstr>Erasmus + de Francés</vt:lpstr>
      <vt:lpstr>Presentación de PowerPoint</vt:lpstr>
      <vt:lpstr>Presentación de PowerPoint</vt:lpstr>
      <vt:lpstr>MOVILIDADES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</dc:creator>
  <cp:lastModifiedBy>carlo</cp:lastModifiedBy>
  <cp:revision>17</cp:revision>
  <cp:lastPrinted>2018-09-26T11:16:35Z</cp:lastPrinted>
  <dcterms:created xsi:type="dcterms:W3CDTF">2018-09-10T14:49:40Z</dcterms:created>
  <dcterms:modified xsi:type="dcterms:W3CDTF">2018-09-26T11:16:36Z</dcterms:modified>
</cp:coreProperties>
</file>