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7454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46727" y="2339551"/>
            <a:ext cx="9144000" cy="17701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Ganadores concurso Felicitación de Navidad 2017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62466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Sofia Becerra 1ºA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863" y="334850"/>
            <a:ext cx="3937399" cy="586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057985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Arroyo Jiménez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0017" y="531241"/>
            <a:ext cx="7217177" cy="506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301842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Naiara Veguillas 2ºF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494" y="594217"/>
            <a:ext cx="75311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942078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 Bogdan Maftei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623" y="709030"/>
            <a:ext cx="7165662" cy="502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796516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Ruiz 2º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058" y="491544"/>
            <a:ext cx="73787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792176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Egido Martín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0018" y="705295"/>
            <a:ext cx="7035263" cy="501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421763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Irene Díaz Gutiérrez 2ºB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205" y="586843"/>
            <a:ext cx="7062631" cy="5163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882118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Pino Álvaro Delgado 1º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415" y="669701"/>
            <a:ext cx="7203385" cy="505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02768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María Abánadez Fernández 2ºF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952" y="494332"/>
            <a:ext cx="7834648" cy="55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25253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Adrián de la Rosa Ortega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561" y="822274"/>
            <a:ext cx="7242935" cy="507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02768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GANADOR Emilio Emiliov Zozicov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00" y="391552"/>
            <a:ext cx="3784600" cy="57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391782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Irene Rodríguez 2ºF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6389" y="180304"/>
            <a:ext cx="4738289" cy="596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732216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Nazary Melnykovych 1º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8349" y="765727"/>
            <a:ext cx="7139904" cy="500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211901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María Ivanova 2ºD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5025" y="386367"/>
            <a:ext cx="4015467" cy="565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912097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Verónica Mata 1º BÁSICA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124" y="553792"/>
            <a:ext cx="7205976" cy="502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822157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Gaspar Calero 2ºG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900" y="787400"/>
            <a:ext cx="74422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837145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Ángel Vidal Saavedra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622" y="493716"/>
            <a:ext cx="7215568" cy="510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8212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Cintia Mondelo Nieves 2ºD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691" y="103032"/>
            <a:ext cx="4531789" cy="609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507363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Montero Bertol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259" y="602555"/>
            <a:ext cx="7215568" cy="514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897105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Barbado Peña 2ºD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9835" y="354460"/>
            <a:ext cx="4113551" cy="578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296214" y="2339551"/>
            <a:ext cx="11681138" cy="17701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IES CARMEN BURGOS DE SEGUÍ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27680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GANADOR Alejandro Roig Segovia 2ºD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8100" y="622300"/>
            <a:ext cx="44958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446727" y="2339551"/>
            <a:ext cx="9144000" cy="17701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Finalistas y Seleccionados</a:t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Felicitación de Navidad 2017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51927" y="62932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 Delgado Barrio 1º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229" y="660031"/>
            <a:ext cx="7217177" cy="506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405718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Naiara Cano Díaz 1ºB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430" y="257577"/>
            <a:ext cx="3986139" cy="586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006475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 Bogdan Maftei 2º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00" y="723900"/>
            <a:ext cx="3784600" cy="53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22383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Claudia Palancares 1ºC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994" y="0"/>
            <a:ext cx="4161486" cy="616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006473" y="63576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Sandra Díaz Diez 1º AG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591" y="725272"/>
            <a:ext cx="7178541" cy="498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Personalizado</PresentationFormat>
  <Paragraphs>29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Ganadores concurso Felicitación de Navidad 2017</vt:lpstr>
      <vt:lpstr>Presentación de PowerPoint</vt:lpstr>
      <vt:lpstr>Presentación de PowerPoint</vt:lpstr>
      <vt:lpstr>Finalistas y Seleccionados Felicitación de Navidad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IES CARMEN BURGOS DE SEGUÍ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Ganadores concurso Felicitación de Navidad 2017</dc:title>
  <dc:creator>carlo</dc:creator>
  <cp:lastModifiedBy>carlo</cp:lastModifiedBy>
  <cp:revision>1</cp:revision>
  <dcterms:modified xsi:type="dcterms:W3CDTF">2018-01-08T12:56:29Z</dcterms:modified>
</cp:coreProperties>
</file>